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7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11F91E-E0E2-4E12-91DF-F2B786E8A67F}" type="datetimeFigureOut">
              <a:rPr lang="cs-CZ" smtClean="0"/>
              <a:pPr/>
              <a:t>15.6.2015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28D132-02D9-48A0-924B-463399CF3A0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2" name="Obdélník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Obdélník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Obdélník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Obdélník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56" name="Obdélník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Obdélník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Obdélník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Obdélník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11F91E-E0E2-4E12-91DF-F2B786E8A67F}" type="datetimeFigureOut">
              <a:rPr lang="cs-CZ" smtClean="0"/>
              <a:pPr/>
              <a:t>15.6.2015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28D132-02D9-48A0-924B-463399CF3A0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11F91E-E0E2-4E12-91DF-F2B786E8A67F}" type="datetimeFigureOut">
              <a:rPr lang="cs-CZ" smtClean="0"/>
              <a:pPr/>
              <a:t>15.6.2015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28D132-02D9-48A0-924B-463399CF3A0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11F91E-E0E2-4E12-91DF-F2B786E8A67F}" type="datetimeFigureOut">
              <a:rPr lang="cs-CZ" smtClean="0"/>
              <a:pPr/>
              <a:t>15.6.2015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28D132-02D9-48A0-924B-463399CF3A0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Volný tvar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Volný tvar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Volný tvar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Volný tvar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Volný tvar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Volný tvar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Volný tvar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Volný tvar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Volný tvar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Volný tvar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Volný tvar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Volný tvar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Volný tvar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Volný tvar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11F91E-E0E2-4E12-91DF-F2B786E8A67F}" type="datetimeFigureOut">
              <a:rPr lang="cs-CZ" smtClean="0"/>
              <a:pPr/>
              <a:t>15.6.2015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28D132-02D9-48A0-924B-463399CF3A0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bdélník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Obdélník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Obdélník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11F91E-E0E2-4E12-91DF-F2B786E8A67F}" type="datetimeFigureOut">
              <a:rPr lang="cs-CZ" smtClean="0"/>
              <a:pPr/>
              <a:t>15.6.2015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28D132-02D9-48A0-924B-463399CF3A0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bdélník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11F91E-E0E2-4E12-91DF-F2B786E8A67F}" type="datetimeFigureOut">
              <a:rPr lang="cs-CZ" smtClean="0"/>
              <a:pPr/>
              <a:t>15.6.2015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28D132-02D9-48A0-924B-463399CF3A0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6" name="Obdélník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Obdélník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Obdélník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Obdélník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Obdélník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Obdélník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Obdélník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11F91E-E0E2-4E12-91DF-F2B786E8A67F}" type="datetimeFigureOut">
              <a:rPr lang="cs-CZ" smtClean="0"/>
              <a:pPr/>
              <a:t>15.6.2015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28D132-02D9-48A0-924B-463399CF3A0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11F91E-E0E2-4E12-91DF-F2B786E8A67F}" type="datetimeFigureOut">
              <a:rPr lang="cs-CZ" smtClean="0"/>
              <a:pPr/>
              <a:t>15.6.2015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28D132-02D9-48A0-924B-463399CF3A0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11F91E-E0E2-4E12-91DF-F2B786E8A67F}" type="datetimeFigureOut">
              <a:rPr lang="cs-CZ" smtClean="0"/>
              <a:pPr/>
              <a:t>15.6.2015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28D132-02D9-48A0-924B-463399CF3A0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Přímá spojnice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Skupina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Přímá spojnice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Přímá spojnice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Přímá spojnice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grpSp>
        <p:nvGrpSpPr>
          <p:cNvPr id="14" name="Skupina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Přímá spojnice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Přímá spojnice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Přímá spojnice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Skupina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Přímá spojnice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Přímá spojnice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Přímá spojnice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0A11F91E-E0E2-4E12-91DF-F2B786E8A67F}" type="datetimeFigureOut">
              <a:rPr lang="cs-CZ" smtClean="0"/>
              <a:pPr/>
              <a:t>15.6.2015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9628D132-02D9-48A0-924B-463399CF3A0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Obdélník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Obdélník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Obdélník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Obdélník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A11F91E-E0E2-4E12-91DF-F2B786E8A67F}" type="datetimeFigureOut">
              <a:rPr lang="cs-CZ" smtClean="0"/>
              <a:pPr/>
              <a:t>15.6.2015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9628D132-02D9-48A0-924B-463399CF3A0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6600" dirty="0" err="1" smtClean="0">
                <a:solidFill>
                  <a:schemeClr val="accent1">
                    <a:lumMod val="50000"/>
                  </a:schemeClr>
                </a:solidFill>
              </a:rPr>
              <a:t>Dentisrty</a:t>
            </a:r>
            <a:endParaRPr lang="cs-CZ" sz="6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10380752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Dentistry</a:t>
            </a:r>
            <a:r>
              <a:rPr lang="en-US" dirty="0"/>
              <a:t> is the branch of </a:t>
            </a:r>
            <a:r>
              <a:rPr lang="en-US" dirty="0" smtClean="0"/>
              <a:t>medicine</a:t>
            </a:r>
            <a:r>
              <a:rPr lang="cs-CZ" dirty="0"/>
              <a:t> </a:t>
            </a:r>
            <a:r>
              <a:rPr lang="en-US" dirty="0" smtClean="0"/>
              <a:t>that </a:t>
            </a:r>
            <a:r>
              <a:rPr lang="en-US" dirty="0"/>
              <a:t>is involved in the study, diagnosis, prevention, and treatment of </a:t>
            </a:r>
            <a:r>
              <a:rPr lang="en-US" dirty="0" smtClean="0"/>
              <a:t>diseases</a:t>
            </a:r>
            <a:endParaRPr lang="cs-CZ" dirty="0" smtClean="0"/>
          </a:p>
          <a:p>
            <a:r>
              <a:rPr lang="en-US" dirty="0"/>
              <a:t>Dentistry is widely considered important for overall health. </a:t>
            </a:r>
            <a:endParaRPr lang="cs-CZ" dirty="0" smtClean="0"/>
          </a:p>
          <a:p>
            <a:r>
              <a:rPr lang="en-US" dirty="0"/>
              <a:t>Most dentists work in private practices (primary care), although some work in hospitals (secondary care) 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31043743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HISTORY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history of dentistry is almost as ancient as the history of humanity and civilization with the earliest evidence dating from 7000BC</a:t>
            </a:r>
            <a:r>
              <a:rPr lang="en-US" dirty="0" smtClean="0"/>
              <a:t>.</a:t>
            </a:r>
            <a:endParaRPr lang="cs-CZ" dirty="0" smtClean="0"/>
          </a:p>
          <a:p>
            <a:r>
              <a:rPr lang="en-US" dirty="0"/>
              <a:t>Prehistoric dental surgical techniques are seen in Ancient </a:t>
            </a:r>
            <a:r>
              <a:rPr lang="en-US" dirty="0" err="1" smtClean="0"/>
              <a:t>Egyp</a:t>
            </a:r>
            <a:r>
              <a:rPr lang="cs-CZ" dirty="0"/>
              <a:t>t</a:t>
            </a:r>
            <a:endParaRPr lang="cs-CZ" dirty="0" smtClean="0"/>
          </a:p>
          <a:p>
            <a:r>
              <a:rPr lang="en-US" dirty="0"/>
              <a:t>Dr. John M. Harris started the world's first dental school in Bainbridge, </a:t>
            </a:r>
            <a:r>
              <a:rPr lang="en-US" dirty="0" err="1" smtClean="0"/>
              <a:t>Ohi</a:t>
            </a:r>
            <a:r>
              <a:rPr lang="cs-CZ" dirty="0" smtClean="0"/>
              <a:t>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5697506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xmlns="" val="367310434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xmlns="" val="43231765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4400" y="260648"/>
            <a:ext cx="7772400" cy="6094912"/>
          </a:xfrm>
        </p:spPr>
        <p:txBody>
          <a:bodyPr/>
          <a:lstStyle/>
          <a:p>
            <a:r>
              <a:rPr lang="cs-CZ" dirty="0" err="1" smtClean="0"/>
              <a:t>Premolars</a:t>
            </a:r>
            <a:r>
              <a:rPr lang="cs-CZ" dirty="0" smtClean="0"/>
              <a:t>-třenové zuby</a:t>
            </a:r>
          </a:p>
          <a:p>
            <a:r>
              <a:rPr lang="cs-CZ" dirty="0" err="1" smtClean="0"/>
              <a:t>Molars</a:t>
            </a:r>
            <a:r>
              <a:rPr lang="cs-CZ" dirty="0" smtClean="0"/>
              <a:t>-stoličky</a:t>
            </a:r>
          </a:p>
          <a:p>
            <a:r>
              <a:rPr lang="cs-CZ" dirty="0" smtClean="0"/>
              <a:t>Pulp </a:t>
            </a:r>
            <a:r>
              <a:rPr lang="cs-CZ" dirty="0" err="1" smtClean="0"/>
              <a:t>cavity</a:t>
            </a:r>
            <a:r>
              <a:rPr lang="cs-CZ" dirty="0" smtClean="0"/>
              <a:t>-dřeňová dutina</a:t>
            </a:r>
          </a:p>
          <a:p>
            <a:r>
              <a:rPr lang="cs-CZ" dirty="0" err="1" smtClean="0"/>
              <a:t>Root</a:t>
            </a:r>
            <a:r>
              <a:rPr lang="cs-CZ" dirty="0" smtClean="0"/>
              <a:t> </a:t>
            </a:r>
            <a:r>
              <a:rPr lang="cs-CZ" dirty="0" err="1" smtClean="0"/>
              <a:t>canal</a:t>
            </a:r>
            <a:r>
              <a:rPr lang="cs-CZ" dirty="0" smtClean="0"/>
              <a:t>-dřeň</a:t>
            </a:r>
          </a:p>
          <a:p>
            <a:r>
              <a:rPr lang="cs-CZ" dirty="0" smtClean="0"/>
              <a:t>Gum </a:t>
            </a:r>
            <a:r>
              <a:rPr lang="cs-CZ" dirty="0" err="1" smtClean="0"/>
              <a:t>tissue</a:t>
            </a:r>
            <a:r>
              <a:rPr lang="cs-CZ" dirty="0" smtClean="0"/>
              <a:t>-dáseň</a:t>
            </a:r>
          </a:p>
          <a:p>
            <a:r>
              <a:rPr lang="cs-CZ" dirty="0" err="1" smtClean="0"/>
              <a:t>Canine</a:t>
            </a:r>
            <a:r>
              <a:rPr lang="cs-CZ" dirty="0" smtClean="0"/>
              <a:t>-špičák</a:t>
            </a:r>
          </a:p>
          <a:p>
            <a:r>
              <a:rPr lang="cs-CZ" dirty="0" err="1" smtClean="0"/>
              <a:t>Crown</a:t>
            </a:r>
            <a:r>
              <a:rPr lang="cs-CZ" dirty="0" smtClean="0"/>
              <a:t>-korunka</a:t>
            </a:r>
          </a:p>
          <a:p>
            <a:r>
              <a:rPr lang="cs-CZ" dirty="0" err="1" smtClean="0"/>
              <a:t>Neck</a:t>
            </a:r>
            <a:r>
              <a:rPr lang="cs-CZ" dirty="0" smtClean="0"/>
              <a:t>-krček</a:t>
            </a:r>
          </a:p>
          <a:p>
            <a:r>
              <a:rPr lang="cs-CZ" dirty="0" smtClean="0"/>
              <a:t>Dentine-dentin</a:t>
            </a:r>
          </a:p>
          <a:p>
            <a:r>
              <a:rPr lang="cs-CZ" dirty="0" smtClean="0"/>
              <a:t>Nerve and </a:t>
            </a:r>
            <a:r>
              <a:rPr lang="cs-CZ" dirty="0" err="1" smtClean="0"/>
              <a:t>blood</a:t>
            </a:r>
            <a:r>
              <a:rPr lang="cs-CZ" dirty="0" smtClean="0"/>
              <a:t> </a:t>
            </a:r>
            <a:r>
              <a:rPr lang="cs-CZ" dirty="0" err="1" smtClean="0"/>
              <a:t>vessels</a:t>
            </a:r>
            <a:endParaRPr lang="cs-CZ" dirty="0" smtClean="0"/>
          </a:p>
          <a:p>
            <a:endParaRPr lang="cs-CZ" dirty="0" smtClean="0"/>
          </a:p>
          <a:p>
            <a:pPr marL="68580" indent="0">
              <a:buNone/>
            </a:pP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90984677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Thank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attention</a:t>
            </a:r>
            <a:r>
              <a:rPr lang="cs-CZ" dirty="0" smtClean="0"/>
              <a:t>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</a:p>
          <a:p>
            <a:endParaRPr lang="cs-CZ" dirty="0">
              <a:sym typeface="Wingdings" panose="05000000000000000000" pitchFamily="2" charset="2"/>
            </a:endParaRPr>
          </a:p>
          <a:p>
            <a:endParaRPr lang="cs-CZ" dirty="0" smtClean="0">
              <a:sym typeface="Wingdings" panose="05000000000000000000" pitchFamily="2" charset="2"/>
            </a:endParaRPr>
          </a:p>
          <a:p>
            <a:endParaRPr lang="cs-CZ" dirty="0">
              <a:sym typeface="Wingdings" panose="05000000000000000000" pitchFamily="2" charset="2"/>
            </a:endParaRPr>
          </a:p>
          <a:p>
            <a:pPr marL="68580" indent="0">
              <a:buNone/>
            </a:pPr>
            <a:r>
              <a:rPr lang="cs-CZ" dirty="0" smtClean="0">
                <a:sym typeface="Wingdings" panose="05000000000000000000" pitchFamily="2" charset="2"/>
              </a:rPr>
              <a:t>      </a:t>
            </a:r>
            <a:r>
              <a:rPr lang="cs-CZ" dirty="0" err="1" smtClean="0">
                <a:sym typeface="Wingdings" panose="05000000000000000000" pitchFamily="2" charset="2"/>
              </a:rPr>
              <a:t>A.Sákrová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5589057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Talen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20</TotalTime>
  <Words>58</Words>
  <Application>Microsoft Office PowerPoint</Application>
  <PresentationFormat>Předvádění na obrazovce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Metro</vt:lpstr>
      <vt:lpstr>Dentisrty</vt:lpstr>
      <vt:lpstr>Snímek 2</vt:lpstr>
      <vt:lpstr>HISTORY</vt:lpstr>
      <vt:lpstr>Snímek 4</vt:lpstr>
      <vt:lpstr>Snímek 5</vt:lpstr>
      <vt:lpstr>Snímek 6</vt:lpstr>
      <vt:lpstr>Snímek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Dentristy</dc:title>
  <dc:creator>PKN</dc:creator>
  <cp:lastModifiedBy>Honza</cp:lastModifiedBy>
  <cp:revision>4</cp:revision>
  <dcterms:created xsi:type="dcterms:W3CDTF">2014-11-22T00:06:06Z</dcterms:created>
  <dcterms:modified xsi:type="dcterms:W3CDTF">2015-06-15T18:44:01Z</dcterms:modified>
</cp:coreProperties>
</file>